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1F46-D278-EA56-C784-500A92BDC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81B62-3EE1-03B2-2C92-7D958A38C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9CBDB-BAFE-58ED-C14F-CEE8DC90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35F56-24EF-B6B8-86B7-8E90EEDE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3B40-D517-F42D-D08A-31C1F6C5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2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ECB4-48F2-5828-881F-26814FD5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2F12D-E186-6089-1108-975E2E9EF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77499-CEB6-F8FC-AA16-D0FC049A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94A5-DE18-9384-7423-23C49F71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E6BD-4626-A38B-63D2-FB716B39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F7375-C93F-55EF-94A9-BA789207E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11F06-7B3C-0332-F566-10766DC8B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D454-C001-8257-D44D-E93BEA80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0E5BF-631E-9877-5389-CFB448B6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9B5B5-CD48-D64C-89A6-6A104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2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A5B8-4B07-4381-24AD-DC981C61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8F91-5049-B272-7312-E4B1AF74D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F597-EEB0-36CE-37C8-8E3E403B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86AB5-698E-A22D-9F22-59233BF2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63D91-E47C-573C-EAB6-FC30F2A7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DA83-BA44-6723-BD37-2957294E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6C153-6EA8-AA51-ABB3-6C0723F6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B6E34-80AD-81F2-7EF3-3D3B8C5D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D1371-12C4-0DAF-C3BF-F0616468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A913-03AF-D1F5-7BAC-89410439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30FA-96B6-672F-FD9D-C739D0D2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3A6E3-9B82-87E2-016D-7C6BC868F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91440-BED7-96A0-FD02-AB4CAB74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29DBB-3DD6-D209-8EAE-9B93DA45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744AB-9C5F-BA7B-2645-15446AA4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DB1FB-0264-FE4C-E4EB-91152DC0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B9AC-EA73-D48A-000E-1D78B99D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25606-34EB-9121-12E4-0578DA3A3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EA705-06CA-14A7-69CD-756775E97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66D3B-5770-EB30-C788-A21F070FB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1F9F8-C4FC-6A5D-E444-307904ECE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F0C62-13EB-711C-7768-2706CF1E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9AB9D-F36D-0BF1-E717-0F27A436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3E946-6678-9519-725F-B4BAF81B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0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9667-37C0-C581-6ECF-A74433FD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F3270-EB4E-2F61-0822-B2ED5A1C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5D56F-1DC0-E7C5-5B32-1F1BB206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86A0B-0F23-D3F7-8F69-5817795A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E55DB-2962-F51D-323E-688DD43D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AAEEC-6224-F263-57F8-F83722DB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72BA9-01D8-67E4-B2BF-FA680C24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5C90-C1B7-9241-4DD3-664EE75F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CBD90-4DA7-648A-C400-EDEE9E3F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76C6E-97A3-C698-FF47-B03B96AE0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84748-2525-1254-F6EB-29CDF920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E6296-C70E-43B3-0ECB-ACD0AD52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6E25-B871-87E1-971C-B8E2A13D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4A08-6185-E37A-1537-E1D44852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550BB-3100-A42C-282D-4DC267EAA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87C53-C188-F0EB-382C-667862553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81254-7635-575E-F598-CAF5E890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8A0C-09EB-9ABA-8995-3E60F341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6414A-7D9E-46E6-34D2-2041AB5E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8C792-A53C-0896-1F8D-B9B63B09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1D9F5-953D-023A-B174-6E9F7FE33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C0CA7-27D0-469E-DFC2-B120F7F31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EAC3B-EF49-4E41-9C7D-DD7A1FED81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BFADB-A0C5-1E52-72B3-4D3E0DB95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B23F2-354B-089D-563D-81A05C0DC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C039B-A659-4B1F-AE1B-FB57784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F39E-5C0D-4495-0842-29F58E1C4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65439-C7CD-6CCF-0270-75702C0E7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F1A4735E-C0FE-A3D4-0718-6A2C1A361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5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Baynes, Phyllis</dc:creator>
  <cp:lastModifiedBy>Baynes, Phyllis</cp:lastModifiedBy>
  <cp:revision>1</cp:revision>
  <dcterms:created xsi:type="dcterms:W3CDTF">2024-10-25T21:45:04Z</dcterms:created>
  <dcterms:modified xsi:type="dcterms:W3CDTF">2024-10-25T21:45:25Z</dcterms:modified>
</cp:coreProperties>
</file>